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3208A0-D159-DBB5-5B4E-65212AB9B1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E0DF9F-7EFC-AB8E-8E97-696915E13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CB5028-984F-45D2-6251-EAB7F77DB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1881CF-A913-A3EF-71B1-EA07C8CBD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56DE07-46B1-9B6E-B6DF-D33CC4E5E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994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3EF69D-A52D-0004-0DD5-E9460F24F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9C2671-5B9D-DE3B-12BB-ED66EB625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F40116-B6E3-804C-3C42-9F939C613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9E2349-4E3D-DB62-3BA5-E8315D2F7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5862C7-B5B9-F0E8-AAB8-CCB8148B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845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3C93E94-B36D-9A75-48BC-C4F456EE22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E9B519-2255-0028-7465-636857F50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20D2A-359D-B55B-91B8-9FC91A62E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1321A0-53AB-4A08-D210-0A065D5EE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39AB8A-FB8E-6DE9-9B44-647DACBCB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883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222931-5E60-AFFE-EF8D-DC7B4584B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86AC06-2EDE-DE61-1454-518D7A857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9B457E-BD99-6137-AA92-3DEF228F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E050B-AD05-E7F1-17F1-CB9D1576A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6396DD-4F28-9BD5-836D-2754B21FD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8564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44C8F-6085-D7B0-54AB-38D3AC484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5BF862-DE71-DB64-1B10-B4A2E7212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8BD14C-0D8B-62BB-E881-CAB2530DC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18D654-84A5-3E36-361D-F5B3B59AC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ED8AC2-BC11-0636-1C75-7DBBB7CB7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634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4D01FC-23BA-AE7F-41E8-D32BA0B50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5A65B3-E73C-F646-78AE-C66C9D1B67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8266792-9128-04C6-CB05-AE4FFB3A03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E0A5E6-08F5-0CBE-7C3C-62011922D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955556-02DE-09AA-BF07-19B8B3A39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83CCA5-BB7D-1244-1BA6-5018ECC9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458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6729AE-E15B-BBF5-5425-128D8C01F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610CEB-BE09-0662-AC24-C69ECFC1D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1C42F73-D0E8-03CC-147C-93B462061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5ECC357-770D-3C75-2A8E-53BDA0CE03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2BC483F-D94F-3454-CBD7-198246CE26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DC03EA-EB7B-C6A1-D07F-8B5A26571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AFA840A-6647-8ED9-1CE4-8CF53FDAA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F14581F-C5B6-1331-3C5D-A1FF04B4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023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EB250E-F471-FF33-72E2-ABC9CD14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11C4094-B7D7-5850-91F1-5E9F78C37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3BEDAE6-FD83-18F5-BA81-97F567BF0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CA36120-E9A9-0B6E-633F-A19C9A7E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316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8ECB5B0-89FF-957D-FBE0-0F1C3AC7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3AB71AF-35A6-1678-4CBD-C879C616E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79242F-035D-9BEB-26D8-BEEA445FD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95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118200-7D24-4071-41B5-D7D2A1A7C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0F3979-49B5-106A-4FDE-C7D217FDD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6181E6C-B47C-DB78-80BD-B70F72DA2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DC44E1-44E1-EB07-96EB-2C2EAE316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CF3473-B52B-3079-41D9-32BE968D4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0CFE43-A98A-A355-723A-C4B80512B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456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AA4337-21EF-04F8-098C-2330D3EB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363BE3F-0B95-3CFA-2D3E-A7772D06A5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4E9DF9-0F73-B7E5-8F94-DF3F38B93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54CC09A-29C6-C2F0-E3F1-DBE601670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7518C3-C734-E350-1542-53703B5B5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7EC267-1FC1-5FDF-6911-6B8C5005A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331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54018C6-B608-FD37-3534-B63D34315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2D09AB-5374-E8E8-B0DF-E4C5059C3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4C3EA4-14B6-2694-6EEF-FB88AA9418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A6FA83-18BF-4E56-BAAC-9FF5C5BF224D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958013-61E4-5020-004C-75F28E00E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DDEF21-C036-AAA0-7B12-17B5365DC5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7CFD99-A14B-44B1-9E02-467EAEE3A8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32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郁一凡 - 台风 (Live)">
            <a:hlinkClick r:id="" action="ppaction://media"/>
            <a:extLst>
              <a:ext uri="{FF2B5EF4-FFF2-40B4-BE49-F238E27FC236}">
                <a16:creationId xmlns:a16="http://schemas.microsoft.com/office/drawing/2014/main" id="{B091D591-90C2-E936-8423-96DA7D4549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76449" y="3429000"/>
            <a:ext cx="609600" cy="609600"/>
          </a:xfrm>
          <a:prstGeom prst="rect">
            <a:avLst/>
          </a:prstGeom>
        </p:spPr>
      </p:pic>
      <p:pic>
        <p:nvPicPr>
          <p:cNvPr id="5" name="郁一凡 - 月光先生">
            <a:hlinkClick r:id="" action="ppaction://media"/>
            <a:extLst>
              <a:ext uri="{FF2B5EF4-FFF2-40B4-BE49-F238E27FC236}">
                <a16:creationId xmlns:a16="http://schemas.microsoft.com/office/drawing/2014/main" id="{8C4F4520-2157-BBE9-8044-9C6043AD983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5552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98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2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95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</cp:revision>
  <dcterms:created xsi:type="dcterms:W3CDTF">2024-03-25T12:42:28Z</dcterms:created>
  <dcterms:modified xsi:type="dcterms:W3CDTF">2024-03-25T12:43:08Z</dcterms:modified>
</cp:coreProperties>
</file>

<file path=docProps/thumbnail.jpeg>
</file>